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59" r:id="rId6"/>
    <p:sldId id="260" r:id="rId7"/>
    <p:sldId id="262" r:id="rId8"/>
    <p:sldId id="261" r:id="rId9"/>
    <p:sldId id="263" r:id="rId10"/>
    <p:sldId id="266" r:id="rId11"/>
    <p:sldId id="265" r:id="rId12"/>
    <p:sldId id="264"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3" autoAdjust="0"/>
    <p:restoredTop sz="94660"/>
  </p:normalViewPr>
  <p:slideViewPr>
    <p:cSldViewPr>
      <p:cViewPr varScale="1">
        <p:scale>
          <a:sx n="72" d="100"/>
          <a:sy n="72" d="100"/>
        </p:scale>
        <p:origin x="-10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3D1C5D-6830-456C-9454-C51C086DD9FA}"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D1C5D-6830-456C-9454-C51C086DD9FA}"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D1C5D-6830-456C-9454-C51C086DD9FA}"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3D1C5D-6830-456C-9454-C51C086DD9FA}"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3D1C5D-6830-456C-9454-C51C086DD9FA}" type="datetimeFigureOut">
              <a:rPr lang="en-US" smtClean="0"/>
              <a:pPr/>
              <a:t>5/16/2011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3D1C5D-6830-456C-9454-C51C086DD9FA}"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3D1C5D-6830-456C-9454-C51C086DD9FA}" type="datetimeFigureOut">
              <a:rPr lang="en-US" smtClean="0"/>
              <a:pPr/>
              <a:t>5/16/2011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3D1C5D-6830-456C-9454-C51C086DD9FA}" type="datetimeFigureOut">
              <a:rPr lang="en-US" smtClean="0"/>
              <a:pPr/>
              <a:t>5/16/2011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D1C5D-6830-456C-9454-C51C086DD9FA}" type="datetimeFigureOut">
              <a:rPr lang="en-US" smtClean="0"/>
              <a:pPr/>
              <a:t>5/16/2011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D1C5D-6830-456C-9454-C51C086DD9FA}"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3D1C5D-6830-456C-9454-C51C086DD9FA}" type="datetimeFigureOut">
              <a:rPr lang="en-US" smtClean="0"/>
              <a:pPr/>
              <a:t>5/16/2011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80D473-0339-4EF9-B394-FCFFA48115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3D1C5D-6830-456C-9454-C51C086DD9FA}" type="datetimeFigureOut">
              <a:rPr lang="en-US" smtClean="0"/>
              <a:pPr/>
              <a:t>5/16/2011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0D473-0339-4EF9-B394-FCFFA48115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Korean War and formation of Israel</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U.S., The UN and Israel</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The United States supported the partition plan in the UN  for Israel.  </a:t>
            </a:r>
          </a:p>
          <a:p>
            <a:r>
              <a:rPr lang="en-US" dirty="0" smtClean="0"/>
              <a:t>Truman believed that after the devastation of the </a:t>
            </a:r>
            <a:r>
              <a:rPr lang="en-US" dirty="0" err="1" smtClean="0"/>
              <a:t>Holocuast</a:t>
            </a:r>
            <a:r>
              <a:rPr lang="en-US" dirty="0" smtClean="0"/>
              <a:t> the Jewish people needed a homeland.  </a:t>
            </a:r>
          </a:p>
          <a:p>
            <a:r>
              <a:rPr lang="en-US" dirty="0" smtClean="0"/>
              <a:t>He also believed it was necessary to have a democratic ally in the Middle East ( a region he thought the Soviets may gain power.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Map of Korea</a:t>
            </a:r>
            <a:endParaRPr lang="en-US" dirty="0"/>
          </a:p>
        </p:txBody>
      </p:sp>
      <p:pic>
        <p:nvPicPr>
          <p:cNvPr id="1026" name="Picture 2" descr="http://museum.mil.idaho.gov/images/Korea1950.jpg"/>
          <p:cNvPicPr>
            <a:picLocks noChangeAspect="1" noChangeArrowheads="1"/>
          </p:cNvPicPr>
          <p:nvPr/>
        </p:nvPicPr>
        <p:blipFill>
          <a:blip r:embed="rId2" cstate="print"/>
          <a:srcRect/>
          <a:stretch>
            <a:fillRect/>
          </a:stretch>
        </p:blipFill>
        <p:spPr bwMode="auto">
          <a:xfrm>
            <a:off x="1828800" y="-1"/>
            <a:ext cx="4419599" cy="689528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Korean War: Background</a:t>
            </a:r>
            <a:endParaRPr lang="en-US" dirty="0"/>
          </a:p>
        </p:txBody>
      </p:sp>
      <p:sp>
        <p:nvSpPr>
          <p:cNvPr id="3" name="Content Placeholder 2"/>
          <p:cNvSpPr>
            <a:spLocks noGrp="1"/>
          </p:cNvSpPr>
          <p:nvPr>
            <p:ph idx="1"/>
          </p:nvPr>
        </p:nvSpPr>
        <p:spPr>
          <a:xfrm>
            <a:off x="457200" y="1295400"/>
            <a:ext cx="8229600" cy="5410200"/>
          </a:xfrm>
        </p:spPr>
        <p:txBody>
          <a:bodyPr>
            <a:normAutofit fontScale="92500"/>
          </a:bodyPr>
          <a:lstStyle/>
          <a:p>
            <a:r>
              <a:rPr lang="en-US" dirty="0" smtClean="0"/>
              <a:t>Japan had controlled Korea since 1910 so after WWII, a new government had to be set up in Korea.  </a:t>
            </a:r>
          </a:p>
          <a:p>
            <a:r>
              <a:rPr lang="en-US" u="sng" dirty="0" smtClean="0"/>
              <a:t>U.S. forces occupied the Southern half of Korea and Soviet troops occupied the Northern half. </a:t>
            </a:r>
          </a:p>
          <a:p>
            <a:r>
              <a:rPr lang="en-US" dirty="0" smtClean="0"/>
              <a:t>The U.S. asked for there to be national elections in Korea but the Soviet Union vetoed this proposal in the UN</a:t>
            </a:r>
          </a:p>
          <a:p>
            <a:r>
              <a:rPr lang="en-US" dirty="0" smtClean="0"/>
              <a:t>Thus the U.S. and Soviet Union both established governments in their area of occupation.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Korean War: The Start</a:t>
            </a:r>
            <a:endParaRPr lang="en-US" dirty="0"/>
          </a:p>
        </p:txBody>
      </p:sp>
      <p:sp>
        <p:nvSpPr>
          <p:cNvPr id="3" name="Content Placeholder 2"/>
          <p:cNvSpPr>
            <a:spLocks noGrp="1"/>
          </p:cNvSpPr>
          <p:nvPr>
            <p:ph idx="1"/>
          </p:nvPr>
        </p:nvSpPr>
        <p:spPr/>
        <p:txBody>
          <a:bodyPr/>
          <a:lstStyle/>
          <a:p>
            <a:r>
              <a:rPr lang="en-US" dirty="0" smtClean="0"/>
              <a:t>The U.S. and Soviet Union both pulled out of Korea in 1949.</a:t>
            </a:r>
          </a:p>
          <a:p>
            <a:r>
              <a:rPr lang="en-US" dirty="0" smtClean="0"/>
              <a:t>On June 25, 1950 North Korean forces crossed over the 38</a:t>
            </a:r>
            <a:r>
              <a:rPr lang="en-US" baseline="30000" dirty="0" smtClean="0"/>
              <a:t>th</a:t>
            </a:r>
            <a:r>
              <a:rPr lang="en-US" dirty="0" smtClean="0"/>
              <a:t> parallel (the line dividing the two countries) and attacked South Korea.</a:t>
            </a:r>
          </a:p>
          <a:p>
            <a:r>
              <a:rPr lang="en-US" u="sng" dirty="0" smtClean="0"/>
              <a:t>The South Korean army was no match for invaders and North Korean forces quickly advanced.  </a:t>
            </a:r>
            <a:endParaRPr lang="en-US"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archives.gov/publications/prologue/images/korean-war-artillery.jpg"/>
          <p:cNvPicPr>
            <a:picLocks noChangeAspect="1" noChangeArrowheads="1"/>
          </p:cNvPicPr>
          <p:nvPr/>
        </p:nvPicPr>
        <p:blipFill>
          <a:blip r:embed="rId2" cstate="print"/>
          <a:srcRect/>
          <a:stretch>
            <a:fillRect/>
          </a:stretch>
        </p:blipFill>
        <p:spPr bwMode="auto">
          <a:xfrm>
            <a:off x="1371599" y="0"/>
            <a:ext cx="6599749"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Korean War: the UN</a:t>
            </a:r>
            <a:endParaRPr lang="en-US" dirty="0"/>
          </a:p>
        </p:txBody>
      </p:sp>
      <p:sp>
        <p:nvSpPr>
          <p:cNvPr id="3" name="Content Placeholder 2"/>
          <p:cNvSpPr>
            <a:spLocks noGrp="1"/>
          </p:cNvSpPr>
          <p:nvPr>
            <p:ph idx="1"/>
          </p:nvPr>
        </p:nvSpPr>
        <p:spPr>
          <a:xfrm>
            <a:off x="457200" y="1143000"/>
            <a:ext cx="8229600" cy="4983163"/>
          </a:xfrm>
        </p:spPr>
        <p:txBody>
          <a:bodyPr>
            <a:normAutofit lnSpcReduction="10000"/>
          </a:bodyPr>
          <a:lstStyle/>
          <a:p>
            <a:r>
              <a:rPr lang="en-US" dirty="0" smtClean="0"/>
              <a:t>The UN Security called for a cease-fire but the North Koreans continued with their attack.</a:t>
            </a:r>
          </a:p>
          <a:p>
            <a:r>
              <a:rPr lang="en-US" u="sng" dirty="0" smtClean="0"/>
              <a:t>On Jun 27</a:t>
            </a:r>
            <a:r>
              <a:rPr lang="en-US" u="sng" baseline="30000" dirty="0" smtClean="0"/>
              <a:t>th</a:t>
            </a:r>
            <a:r>
              <a:rPr lang="en-US" u="sng" dirty="0" smtClean="0"/>
              <a:t>, 1950 the UN Security Council called on UN members to support South Korea.</a:t>
            </a:r>
          </a:p>
          <a:p>
            <a:r>
              <a:rPr lang="en-US" dirty="0" smtClean="0"/>
              <a:t>The Soviet Union ambassador was not present so he could not veto the proposal. </a:t>
            </a:r>
          </a:p>
          <a:p>
            <a:r>
              <a:rPr lang="en-US" u="sng" dirty="0" smtClean="0"/>
              <a:t>The UN sent troops to South Korea to fight the North Koreans.  The U.S. also sent thousands of troops on its own.   </a:t>
            </a:r>
            <a:endParaRPr lang="en-US" u="sn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the United States use the UN for its own goals?</a:t>
            </a:r>
            <a:endParaRPr lang="en-US" dirty="0"/>
          </a:p>
        </p:txBody>
      </p:sp>
      <p:sp>
        <p:nvSpPr>
          <p:cNvPr id="3" name="Content Placeholder 2"/>
          <p:cNvSpPr>
            <a:spLocks noGrp="1"/>
          </p:cNvSpPr>
          <p:nvPr>
            <p:ph idx="1"/>
          </p:nvPr>
        </p:nvSpPr>
        <p:spPr/>
        <p:txBody>
          <a:bodyPr>
            <a:normAutofit/>
          </a:bodyPr>
          <a:lstStyle/>
          <a:p>
            <a:r>
              <a:rPr lang="en-US" sz="4000" dirty="0" smtClean="0"/>
              <a:t>Supported Statehood for Israel in part to have a democratic ally in the Middle East.</a:t>
            </a:r>
          </a:p>
          <a:p>
            <a:r>
              <a:rPr lang="en-US" sz="4000" dirty="0" smtClean="0"/>
              <a:t>Pushed through a resolution to help South Korea to prevent another Asian ally from becoming a Communist nation.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Guided Reading</a:t>
            </a:r>
            <a:endParaRPr lang="en-US" dirty="0"/>
          </a:p>
        </p:txBody>
      </p:sp>
      <p:sp>
        <p:nvSpPr>
          <p:cNvPr id="3" name="Content Placeholder 2"/>
          <p:cNvSpPr>
            <a:spLocks noGrp="1"/>
          </p:cNvSpPr>
          <p:nvPr>
            <p:ph idx="1"/>
          </p:nvPr>
        </p:nvSpPr>
        <p:spPr>
          <a:xfrm>
            <a:off x="457200" y="1066800"/>
            <a:ext cx="8229600" cy="5638800"/>
          </a:xfrm>
        </p:spPr>
        <p:txBody>
          <a:bodyPr>
            <a:normAutofit/>
          </a:bodyPr>
          <a:lstStyle/>
          <a:p>
            <a:r>
              <a:rPr lang="en-US" dirty="0" smtClean="0"/>
              <a:t>You will </a:t>
            </a:r>
            <a:r>
              <a:rPr lang="en-US" dirty="0" smtClean="0"/>
              <a:t>read </a:t>
            </a:r>
            <a:r>
              <a:rPr lang="en-US" dirty="0" smtClean="0"/>
              <a:t>an article about Korea.  </a:t>
            </a:r>
          </a:p>
          <a:p>
            <a:r>
              <a:rPr lang="en-US" dirty="0" smtClean="0"/>
              <a:t>You will answer the questions at the end of the article.</a:t>
            </a:r>
          </a:p>
          <a:p>
            <a:r>
              <a:rPr lang="en-US" dirty="0" smtClean="0"/>
              <a:t>What </a:t>
            </a:r>
            <a:r>
              <a:rPr lang="en-US" dirty="0" smtClean="0"/>
              <a:t>was the role of the US and the UN in this international event?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Discussion Groups</a:t>
            </a:r>
            <a:endParaRPr lang="en-US" dirty="0"/>
          </a:p>
        </p:txBody>
      </p:sp>
      <p:sp>
        <p:nvSpPr>
          <p:cNvPr id="3" name="Content Placeholder 2"/>
          <p:cNvSpPr>
            <a:spLocks noGrp="1"/>
          </p:cNvSpPr>
          <p:nvPr>
            <p:ph idx="1"/>
          </p:nvPr>
        </p:nvSpPr>
        <p:spPr>
          <a:xfrm>
            <a:off x="457200" y="1143000"/>
            <a:ext cx="8229600" cy="5715000"/>
          </a:xfrm>
        </p:spPr>
        <p:txBody>
          <a:bodyPr>
            <a:normAutofit/>
          </a:bodyPr>
          <a:lstStyle/>
          <a:p>
            <a:r>
              <a:rPr lang="en-US" dirty="0" smtClean="0"/>
              <a:t>One person will start the discussion.   </a:t>
            </a:r>
          </a:p>
          <a:p>
            <a:r>
              <a:rPr lang="en-US" dirty="0" smtClean="0"/>
              <a:t>You will then read one of your facts and tell the group if you think the US should have gotten involved in this situation.  </a:t>
            </a:r>
          </a:p>
          <a:p>
            <a:r>
              <a:rPr lang="en-US" dirty="0" smtClean="0"/>
              <a:t>The rest of your group mates will have 30 seconds each to agree or disagree.  </a:t>
            </a:r>
          </a:p>
          <a:p>
            <a:r>
              <a:rPr lang="en-US" dirty="0" smtClean="0"/>
              <a:t>We will then move on to the next person who will read a new fact to the group.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Write an article talking about the role of the US in the UN.  Determine if the US was right in using the UN to protect its interests in the Cold War.</a:t>
            </a:r>
          </a:p>
          <a:p>
            <a:endParaRPr lang="en-US" dirty="0"/>
          </a:p>
          <a:p>
            <a:r>
              <a:rPr lang="en-US" dirty="0" smtClean="0"/>
              <a:t>Was the US violating the goals of the UN with its use of the UN powers?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6600" dirty="0" smtClean="0"/>
              <a:t>Why was the United Nations created?  </a:t>
            </a:r>
            <a:endParaRPr lang="en-US"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3" name="Content Placeholder 2"/>
          <p:cNvSpPr>
            <a:spLocks noGrp="1"/>
          </p:cNvSpPr>
          <p:nvPr>
            <p:ph idx="1"/>
          </p:nvPr>
        </p:nvSpPr>
        <p:spPr/>
        <p:txBody>
          <a:bodyPr>
            <a:normAutofit/>
          </a:bodyPr>
          <a:lstStyle/>
          <a:p>
            <a:r>
              <a:rPr lang="en-US" sz="4800" dirty="0" smtClean="0"/>
              <a:t>Veto (in the UN)- Each permanent member of the Security Council has the power to kill any resolution before the Security Council with a veto.  </a:t>
            </a:r>
            <a:endParaRPr lang="en-US" sz="4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Review: Structure of the UN</a:t>
            </a:r>
            <a:endParaRPr lang="en-US" dirty="0"/>
          </a:p>
        </p:txBody>
      </p:sp>
      <p:sp>
        <p:nvSpPr>
          <p:cNvPr id="3" name="Content Placeholder 2"/>
          <p:cNvSpPr>
            <a:spLocks noGrp="1"/>
          </p:cNvSpPr>
          <p:nvPr>
            <p:ph idx="1"/>
          </p:nvPr>
        </p:nvSpPr>
        <p:spPr>
          <a:xfrm>
            <a:off x="457200" y="838200"/>
            <a:ext cx="8229600" cy="6019800"/>
          </a:xfrm>
        </p:spPr>
        <p:txBody>
          <a:bodyPr>
            <a:normAutofit lnSpcReduction="10000"/>
          </a:bodyPr>
          <a:lstStyle/>
          <a:p>
            <a:r>
              <a:rPr lang="en-US" dirty="0" smtClean="0"/>
              <a:t>The UN has three major parts:</a:t>
            </a:r>
          </a:p>
          <a:p>
            <a:pPr lvl="1"/>
            <a:r>
              <a:rPr lang="en-US" dirty="0" smtClean="0"/>
              <a:t>The UN Security Council</a:t>
            </a:r>
          </a:p>
          <a:p>
            <a:pPr lvl="2"/>
            <a:r>
              <a:rPr lang="en-US" dirty="0" smtClean="0"/>
              <a:t>Consists of 5 permanent Nations that have veto power as well as ten other nations that rotate every two years</a:t>
            </a:r>
          </a:p>
          <a:p>
            <a:pPr lvl="2"/>
            <a:r>
              <a:rPr lang="en-US" dirty="0" smtClean="0"/>
              <a:t>Resolutions passed are binding (they must be followed)</a:t>
            </a:r>
          </a:p>
          <a:p>
            <a:pPr lvl="1"/>
            <a:r>
              <a:rPr lang="en-US" dirty="0" smtClean="0"/>
              <a:t>The UN General Assembly</a:t>
            </a:r>
          </a:p>
          <a:p>
            <a:pPr lvl="2"/>
            <a:r>
              <a:rPr lang="en-US" dirty="0" smtClean="0"/>
              <a:t>Consists of all of the members in the UN and need a 2/3rds majority to pass any resolution</a:t>
            </a:r>
          </a:p>
          <a:p>
            <a:pPr lvl="2"/>
            <a:r>
              <a:rPr lang="en-US" dirty="0" smtClean="0"/>
              <a:t>Resolutions passed are non-binding (do not have to be followed)</a:t>
            </a:r>
          </a:p>
          <a:p>
            <a:pPr lvl="1"/>
            <a:r>
              <a:rPr lang="en-US" dirty="0" smtClean="0"/>
              <a:t>The UN Secretariat </a:t>
            </a:r>
          </a:p>
          <a:p>
            <a:pPr lvl="2"/>
            <a:r>
              <a:rPr lang="en-US" dirty="0" smtClean="0"/>
              <a:t>Lead by the UN secretary general</a:t>
            </a:r>
          </a:p>
          <a:p>
            <a:pPr lvl="2"/>
            <a:r>
              <a:rPr lang="en-US" dirty="0" smtClean="0"/>
              <a:t>Provides reports and other information necessary for the UN</a:t>
            </a:r>
          </a:p>
          <a:p>
            <a:pPr lvl="2"/>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the UN</a:t>
            </a:r>
            <a:endParaRPr lang="en-US" dirty="0"/>
          </a:p>
        </p:txBody>
      </p:sp>
      <p:sp>
        <p:nvSpPr>
          <p:cNvPr id="3" name="Content Placeholder 2"/>
          <p:cNvSpPr>
            <a:spLocks noGrp="1"/>
          </p:cNvSpPr>
          <p:nvPr>
            <p:ph idx="1"/>
          </p:nvPr>
        </p:nvSpPr>
        <p:spPr/>
        <p:txBody>
          <a:bodyPr/>
          <a:lstStyle/>
          <a:p>
            <a:r>
              <a:rPr lang="en-US" dirty="0" smtClean="0"/>
              <a:t>The goals of the UN are to promote peace and prevent war between member nations.</a:t>
            </a:r>
          </a:p>
          <a:p>
            <a:r>
              <a:rPr lang="en-US" dirty="0" smtClean="0"/>
              <a:t>It was created after WWII to make sure that no other World War every occurred.</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Map of the Middle East</a:t>
            </a:r>
            <a:endParaRPr lang="en-US" dirty="0"/>
          </a:p>
        </p:txBody>
      </p:sp>
      <p:pic>
        <p:nvPicPr>
          <p:cNvPr id="4098" name="Picture 2" descr="http://newsimg.bbc.co.uk/media/images/43004000/gif/_43004625_postwar_416map.gif"/>
          <p:cNvPicPr>
            <a:picLocks noChangeAspect="1" noChangeArrowheads="1"/>
          </p:cNvPicPr>
          <p:nvPr/>
        </p:nvPicPr>
        <p:blipFill>
          <a:blip r:embed="rId2" cstate="print"/>
          <a:srcRect/>
          <a:stretch>
            <a:fillRect/>
          </a:stretch>
        </p:blipFill>
        <p:spPr bwMode="auto">
          <a:xfrm>
            <a:off x="1524000" y="951035"/>
            <a:ext cx="5638800" cy="596411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Formation of Israel</a:t>
            </a:r>
            <a:endParaRPr lang="en-US" dirty="0"/>
          </a:p>
        </p:txBody>
      </p:sp>
      <p:sp>
        <p:nvSpPr>
          <p:cNvPr id="3" name="Content Placeholder 2"/>
          <p:cNvSpPr>
            <a:spLocks noGrp="1"/>
          </p:cNvSpPr>
          <p:nvPr>
            <p:ph idx="1"/>
          </p:nvPr>
        </p:nvSpPr>
        <p:spPr/>
        <p:txBody>
          <a:bodyPr>
            <a:normAutofit lnSpcReduction="10000"/>
          </a:bodyPr>
          <a:lstStyle/>
          <a:p>
            <a:r>
              <a:rPr lang="en-US" dirty="0" smtClean="0"/>
              <a:t>Jewish people had been discriminated against for most of European history but suffered severe crimes during WWII.  </a:t>
            </a:r>
          </a:p>
          <a:p>
            <a:r>
              <a:rPr lang="en-US" dirty="0" smtClean="0"/>
              <a:t>The land which now is Israel had been a British protectorate that they turned over the UN in 1948.  </a:t>
            </a:r>
          </a:p>
          <a:p>
            <a:r>
              <a:rPr lang="en-US" dirty="0" smtClean="0"/>
              <a:t>On November, 29</a:t>
            </a:r>
            <a:r>
              <a:rPr lang="en-US" baseline="30000" dirty="0" smtClean="0"/>
              <a:t>th</a:t>
            </a:r>
            <a:r>
              <a:rPr lang="en-US" dirty="0" smtClean="0"/>
              <a:t>, 1947 the UNGA voted in favor of a Partition Plan that would create two countries (Israel and Palestine)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_Partition_Plan_For_Palestine_1947.png"/>
          <p:cNvPicPr>
            <a:picLocks noChangeAspect="1" noChangeArrowheads="1"/>
          </p:cNvPicPr>
          <p:nvPr/>
        </p:nvPicPr>
        <p:blipFill>
          <a:blip r:embed="rId2" cstate="print"/>
          <a:srcRect/>
          <a:stretch>
            <a:fillRect/>
          </a:stretch>
        </p:blipFill>
        <p:spPr bwMode="auto">
          <a:xfrm>
            <a:off x="2362200" y="19672"/>
            <a:ext cx="3810000" cy="693519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7080</TotalTime>
  <Words>741</Words>
  <Application>Microsoft Office PowerPoint</Application>
  <PresentationFormat>On-screen Show (4:3)</PresentationFormat>
  <Paragraphs>60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Korean War and formation of Israel</vt:lpstr>
      <vt:lpstr>Warm-up</vt:lpstr>
      <vt:lpstr>Slide 3</vt:lpstr>
      <vt:lpstr>Vocabulary </vt:lpstr>
      <vt:lpstr>Review: Structure of the UN</vt:lpstr>
      <vt:lpstr>Goals of the UN</vt:lpstr>
      <vt:lpstr>Map of the Middle East</vt:lpstr>
      <vt:lpstr>Formation of Israel</vt:lpstr>
      <vt:lpstr>Slide 9</vt:lpstr>
      <vt:lpstr>The U.S., The UN and Israel</vt:lpstr>
      <vt:lpstr>Map of Korea</vt:lpstr>
      <vt:lpstr>Korean War: Background</vt:lpstr>
      <vt:lpstr>Korean War: The Start</vt:lpstr>
      <vt:lpstr>Slide 14</vt:lpstr>
      <vt:lpstr>Korean War: the UN</vt:lpstr>
      <vt:lpstr>How did the United States use the UN for its own goals?</vt:lpstr>
      <vt:lpstr>Guided Reading</vt:lpstr>
      <vt:lpstr>Discussion Groups</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Korean War and formation of Israel</dc:title>
  <dc:creator>Sejal</dc:creator>
  <cp:lastModifiedBy>Sejal</cp:lastModifiedBy>
  <cp:revision>32</cp:revision>
  <dcterms:created xsi:type="dcterms:W3CDTF">2010-04-08T19:15:13Z</dcterms:created>
  <dcterms:modified xsi:type="dcterms:W3CDTF">2011-05-20T11:53:35Z</dcterms:modified>
</cp:coreProperties>
</file>